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6" r:id="rId2"/>
    <p:sldId id="256" r:id="rId3"/>
    <p:sldId id="264" r:id="rId4"/>
    <p:sldId id="265" r:id="rId5"/>
    <p:sldId id="266" r:id="rId6"/>
    <p:sldId id="267" r:id="rId7"/>
    <p:sldId id="268" r:id="rId8"/>
    <p:sldId id="263" r:id="rId9"/>
    <p:sldId id="269" r:id="rId10"/>
    <p:sldId id="270" r:id="rId11"/>
  </p:sldIdLst>
  <p:sldSz cx="6858000" cy="9906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24" autoAdjust="0"/>
  </p:normalViewPr>
  <p:slideViewPr>
    <p:cSldViewPr>
      <p:cViewPr varScale="1">
        <p:scale>
          <a:sx n="48" d="100"/>
          <a:sy n="48" d="100"/>
        </p:scale>
        <p:origin x="2168" y="36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-387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419AD5-D3B7-49A1-802C-549980474F7B}" type="datetimeFigureOut">
              <a:rPr lang="ko-KR" altLang="en-US" smtClean="0"/>
              <a:pPr/>
              <a:t>2020-04-22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943454-B0FF-4E0E-89F9-6110CD2ACC4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1387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/>
          <p:cNvSpPr>
            <a:spLocks noGrp="1"/>
          </p:cNvSpPr>
          <p:nvPr>
            <p:ph type="body" sz="quarter" idx="10" hasCustomPrompt="1"/>
          </p:nvPr>
        </p:nvSpPr>
        <p:spPr>
          <a:xfrm>
            <a:off x="549275" y="488950"/>
            <a:ext cx="5903913" cy="39592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6600">
                <a:latin typeface="나눔고딕" pitchFamily="50" charset="-127"/>
                <a:ea typeface="나눔고딕" pitchFamily="50" charset="-127"/>
              </a:defRPr>
            </a:lvl1pPr>
            <a:lvl2pPr>
              <a:defRPr>
                <a:latin typeface="나눔고딕" pitchFamily="50" charset="-127"/>
                <a:ea typeface="나눔고딕" pitchFamily="50" charset="-127"/>
              </a:defRPr>
            </a:lvl2pPr>
            <a:lvl3pPr>
              <a:defRPr>
                <a:latin typeface="나눔고딕" pitchFamily="50" charset="-127"/>
                <a:ea typeface="나눔고딕" pitchFamily="50" charset="-127"/>
              </a:defRPr>
            </a:lvl3pPr>
            <a:lvl4pPr>
              <a:defRPr>
                <a:latin typeface="나눔고딕" pitchFamily="50" charset="-127"/>
                <a:ea typeface="나눔고딕" pitchFamily="50" charset="-127"/>
              </a:defRPr>
            </a:lvl4pPr>
            <a:lvl5pPr>
              <a:defRPr>
                <a:latin typeface="나눔고딕" pitchFamily="50" charset="-127"/>
                <a:ea typeface="나눔고딕" pitchFamily="50" charset="-127"/>
              </a:defRPr>
            </a:lvl5pPr>
          </a:lstStyle>
          <a:p>
            <a:pPr lvl="0"/>
            <a:r>
              <a:rPr lang="ko-KR" altLang="en-US" dirty="0" smtClean="0"/>
              <a:t>단어</a:t>
            </a:r>
          </a:p>
        </p:txBody>
      </p:sp>
      <p:sp>
        <p:nvSpPr>
          <p:cNvPr id="10" name="텍스트 개체 틀 7"/>
          <p:cNvSpPr>
            <a:spLocks noGrp="1"/>
          </p:cNvSpPr>
          <p:nvPr>
            <p:ph type="body" sz="quarter" idx="11" hasCustomPrompt="1"/>
          </p:nvPr>
        </p:nvSpPr>
        <p:spPr>
          <a:xfrm>
            <a:off x="549275" y="5529064"/>
            <a:ext cx="5903913" cy="39592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6600">
                <a:latin typeface="나눔고딕" pitchFamily="50" charset="-127"/>
                <a:ea typeface="나눔고딕" pitchFamily="50" charset="-127"/>
              </a:defRPr>
            </a:lvl1pPr>
            <a:lvl2pPr>
              <a:defRPr>
                <a:latin typeface="나눔고딕" pitchFamily="50" charset="-127"/>
                <a:ea typeface="나눔고딕" pitchFamily="50" charset="-127"/>
              </a:defRPr>
            </a:lvl2pPr>
            <a:lvl3pPr>
              <a:defRPr>
                <a:latin typeface="나눔고딕" pitchFamily="50" charset="-127"/>
                <a:ea typeface="나눔고딕" pitchFamily="50" charset="-127"/>
              </a:defRPr>
            </a:lvl3pPr>
            <a:lvl4pPr>
              <a:defRPr>
                <a:latin typeface="나눔고딕" pitchFamily="50" charset="-127"/>
                <a:ea typeface="나눔고딕" pitchFamily="50" charset="-127"/>
              </a:defRPr>
            </a:lvl4pPr>
            <a:lvl5pPr>
              <a:defRPr>
                <a:latin typeface="나눔고딕" pitchFamily="50" charset="-127"/>
                <a:ea typeface="나눔고딕" pitchFamily="50" charset="-127"/>
              </a:defRPr>
            </a:lvl5pPr>
          </a:lstStyle>
          <a:p>
            <a:pPr lvl="0"/>
            <a:r>
              <a:rPr lang="ko-KR" altLang="en-US" dirty="0" smtClean="0"/>
              <a:t>단어</a:t>
            </a:r>
          </a:p>
        </p:txBody>
      </p:sp>
    </p:spTree>
    <p:extLst>
      <p:ext uri="{BB962C8B-B14F-4D97-AF65-F5344CB8AC3E}">
        <p14:creationId xmlns:p14="http://schemas.microsoft.com/office/powerpoint/2010/main" val="2499072633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2508-F5DB-43A3-8B4E-3CA25A443336}" type="datetimeFigureOut">
              <a:rPr lang="ko-KR" altLang="en-US" smtClean="0"/>
              <a:pPr/>
              <a:t>2020-04-22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85DD-75F1-47F1-9821-7FD809E791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4643216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2508-F5DB-43A3-8B4E-3CA25A443336}" type="datetimeFigureOut">
              <a:rPr lang="ko-KR" altLang="en-US" smtClean="0"/>
              <a:pPr/>
              <a:t>2020-04-22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85DD-75F1-47F1-9821-7FD809E791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8323602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2508-F5DB-43A3-8B4E-3CA25A443336}" type="datetimeFigureOut">
              <a:rPr lang="ko-KR" altLang="en-US" smtClean="0"/>
              <a:pPr/>
              <a:t>2020-04-22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85DD-75F1-47F1-9821-7FD809E791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2938403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2508-F5DB-43A3-8B4E-3CA25A443336}" type="datetimeFigureOut">
              <a:rPr lang="ko-KR" altLang="en-US" smtClean="0"/>
              <a:pPr/>
              <a:t>2020-04-22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85DD-75F1-47F1-9821-7FD809E791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5799668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2508-F5DB-43A3-8B4E-3CA25A443336}" type="datetimeFigureOut">
              <a:rPr lang="ko-KR" altLang="en-US" smtClean="0"/>
              <a:pPr/>
              <a:t>2020-04-22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85DD-75F1-47F1-9821-7FD809E791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2988373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2508-F5DB-43A3-8B4E-3CA25A443336}" type="datetimeFigureOut">
              <a:rPr lang="ko-KR" altLang="en-US" smtClean="0"/>
              <a:pPr/>
              <a:t>2020-04-22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85DD-75F1-47F1-9821-7FD809E791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1179983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2508-F5DB-43A3-8B4E-3CA25A443336}" type="datetimeFigureOut">
              <a:rPr lang="ko-KR" altLang="en-US" smtClean="0"/>
              <a:pPr/>
              <a:t>2020-04-22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85DD-75F1-47F1-9821-7FD809E791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3240003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2508-F5DB-43A3-8B4E-3CA25A443336}" type="datetimeFigureOut">
              <a:rPr lang="ko-KR" altLang="en-US" smtClean="0"/>
              <a:pPr/>
              <a:t>2020-04-22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85DD-75F1-47F1-9821-7FD809E791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1913650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2508-F5DB-43A3-8B4E-3CA25A443336}" type="datetimeFigureOut">
              <a:rPr lang="ko-KR" altLang="en-US" smtClean="0"/>
              <a:pPr/>
              <a:t>2020-04-22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85DD-75F1-47F1-9821-7FD809E791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3327916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2508-F5DB-43A3-8B4E-3CA25A443336}" type="datetimeFigureOut">
              <a:rPr lang="ko-KR" altLang="en-US" smtClean="0"/>
              <a:pPr/>
              <a:t>2020-04-22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85DD-75F1-47F1-9821-7FD809E791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0358624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02508-F5DB-43A3-8B4E-3CA25A443336}" type="datetimeFigureOut">
              <a:rPr lang="ko-KR" altLang="en-US" smtClean="0"/>
              <a:pPr/>
              <a:t>2020-04-22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C85DD-75F1-47F1-9821-7FD809E7917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391"/>
            <a:ext cx="6858000" cy="4994391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257800" y="4232920"/>
            <a:ext cx="1600200" cy="571500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19430"/>
            <a:ext cx="6858000" cy="4994391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192" y="4973209"/>
            <a:ext cx="16002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143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  <p:sndAc>
      <p:stSnd>
        <p:snd r:embed="rId13" name="chimes.wav"/>
      </p:stSnd>
    </p:sndAc>
  </p:transition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4664" y="776536"/>
            <a:ext cx="540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 smtClean="0">
                <a:latin typeface="Arial Black" pitchFamily="34" charset="0"/>
              </a:rPr>
              <a:t>체육관</a:t>
            </a:r>
            <a:endParaRPr lang="en-US" altLang="ko-KR" sz="6000" b="1" dirty="0" smtClean="0">
              <a:latin typeface="Arial Black" pitchFamily="34" charset="0"/>
            </a:endParaRPr>
          </a:p>
          <a:p>
            <a:pPr algn="ctr"/>
            <a:r>
              <a:rPr lang="en-US" altLang="ko-KR" sz="6000" b="1" dirty="0" smtClean="0">
                <a:latin typeface="Arial Black" pitchFamily="34" charset="0"/>
              </a:rPr>
              <a:t>Gym</a:t>
            </a:r>
          </a:p>
        </p:txBody>
      </p:sp>
      <p:pic>
        <p:nvPicPr>
          <p:cNvPr id="3" name="Picture 2" descr="&lt;strong&gt;Gym&lt;/strong&gt; - Wikipedi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8904"/>
            <a:ext cx="685800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200135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560512"/>
            <a:ext cx="6858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ko-KR" sz="5000" b="1" dirty="0" smtClean="0">
              <a:latin typeface="Arial Black" pitchFamily="34" charset="0"/>
            </a:endParaRPr>
          </a:p>
          <a:p>
            <a:pPr algn="ctr"/>
            <a:r>
              <a:rPr lang="ko-KR" altLang="en-US" sz="5000" b="1" dirty="0" smtClean="0">
                <a:latin typeface="Arial Black" pitchFamily="34" charset="0"/>
              </a:rPr>
              <a:t>친구를</a:t>
            </a:r>
            <a:r>
              <a:rPr lang="en-US" altLang="ko-KR" sz="5000" b="1" dirty="0" smtClean="0">
                <a:latin typeface="Arial Black" pitchFamily="34" charset="0"/>
              </a:rPr>
              <a:t> </a:t>
            </a:r>
            <a:r>
              <a:rPr lang="ko-KR" altLang="en-US" sz="5000" b="1" dirty="0" smtClean="0">
                <a:latin typeface="Arial Black" pitchFamily="34" charset="0"/>
              </a:rPr>
              <a:t>만나다</a:t>
            </a:r>
            <a:endParaRPr lang="en-US" altLang="ko-KR" sz="5000" b="1" dirty="0" smtClean="0">
              <a:latin typeface="Arial Black" pitchFamily="34" charset="0"/>
            </a:endParaRPr>
          </a:p>
          <a:p>
            <a:pPr algn="ctr"/>
            <a:r>
              <a:rPr lang="en-US" altLang="ko-KR" sz="5000" b="1" dirty="0">
                <a:latin typeface="Arial Black" pitchFamily="34" charset="0"/>
              </a:rPr>
              <a:t>t</a:t>
            </a:r>
            <a:r>
              <a:rPr lang="en-US" altLang="ko-KR" sz="5000" b="1" dirty="0" smtClean="0">
                <a:latin typeface="Arial Black" pitchFamily="34" charset="0"/>
              </a:rPr>
              <a:t>o </a:t>
            </a:r>
            <a:r>
              <a:rPr lang="en-US" altLang="ko-KR" sz="5000" b="1" dirty="0" smtClean="0">
                <a:latin typeface="Arial Black" pitchFamily="34" charset="0"/>
              </a:rPr>
              <a:t>meet a friend</a:t>
            </a:r>
          </a:p>
        </p:txBody>
      </p:sp>
      <p:pic>
        <p:nvPicPr>
          <p:cNvPr id="3" name="Picture 2" descr="Wednesday whimsies - The IPKat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2920"/>
            <a:ext cx="6775074" cy="567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26774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4664" y="704528"/>
            <a:ext cx="604867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000" b="1" dirty="0" smtClean="0">
                <a:latin typeface="Arial Black" pitchFamily="34" charset="0"/>
              </a:rPr>
              <a:t>농구를 하다</a:t>
            </a:r>
            <a:endParaRPr lang="en-US" altLang="ko-KR" sz="5000" b="1" dirty="0" smtClean="0">
              <a:latin typeface="Arial Black" pitchFamily="34" charset="0"/>
            </a:endParaRPr>
          </a:p>
          <a:p>
            <a:pPr algn="ctr"/>
            <a:r>
              <a:rPr lang="en-US" altLang="ko-KR" sz="5000" b="1" dirty="0" smtClean="0">
                <a:latin typeface="Arial Black" pitchFamily="34" charset="0"/>
              </a:rPr>
              <a:t>To play basketball</a:t>
            </a:r>
          </a:p>
        </p:txBody>
      </p:sp>
      <p:pic>
        <p:nvPicPr>
          <p:cNvPr id="2" name="Picture 1" descr="최준용(&lt;strong&gt;농구&lt;/strong&gt;선수)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8904"/>
            <a:ext cx="6741368" cy="581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26774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4744" y="488504"/>
            <a:ext cx="47525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ko-KR" sz="5000" b="1" dirty="0" smtClean="0">
              <a:latin typeface="Arial Black" pitchFamily="34" charset="0"/>
            </a:endParaRPr>
          </a:p>
          <a:p>
            <a:pPr algn="ctr"/>
            <a:r>
              <a:rPr lang="ko-KR" altLang="en-US" sz="5000" b="1" dirty="0" smtClean="0">
                <a:latin typeface="Arial Black" pitchFamily="34" charset="0"/>
              </a:rPr>
              <a:t>줄넘기를 </a:t>
            </a:r>
            <a:r>
              <a:rPr lang="ko-KR" altLang="en-US" sz="5000" b="1" dirty="0" smtClean="0">
                <a:latin typeface="Arial Black" pitchFamily="34" charset="0"/>
              </a:rPr>
              <a:t>하다</a:t>
            </a:r>
            <a:endParaRPr lang="en-US" altLang="ko-KR" sz="5000" b="1" dirty="0" smtClean="0">
              <a:latin typeface="Arial Black" pitchFamily="34" charset="0"/>
            </a:endParaRPr>
          </a:p>
          <a:p>
            <a:pPr algn="ctr"/>
            <a:r>
              <a:rPr lang="en-US" altLang="ko-KR" sz="5000" b="1" dirty="0" smtClean="0">
                <a:latin typeface="Arial Black" pitchFamily="34" charset="0"/>
              </a:rPr>
              <a:t> to jump a rope</a:t>
            </a:r>
          </a:p>
        </p:txBody>
      </p:sp>
      <p:pic>
        <p:nvPicPr>
          <p:cNvPr id="3" name="Picture 2" descr="Clipart - Skipping &lt;strong&gt;Rope&lt;/strong&gt; (#2)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9" y="4160912"/>
            <a:ext cx="6264696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26774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52736" y="848544"/>
            <a:ext cx="48245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000" b="1" dirty="0" smtClean="0">
                <a:latin typeface="Arial Black" pitchFamily="34" charset="0"/>
              </a:rPr>
              <a:t>달리기를 하다</a:t>
            </a:r>
            <a:endParaRPr lang="en-US" altLang="ko-KR" sz="5000" b="1" dirty="0" smtClean="0">
              <a:latin typeface="Arial Black" pitchFamily="34" charset="0"/>
            </a:endParaRPr>
          </a:p>
          <a:p>
            <a:pPr algn="ctr"/>
            <a:r>
              <a:rPr lang="en-US" altLang="ko-KR" sz="5000" b="1" dirty="0" smtClean="0">
                <a:latin typeface="Arial Black" pitchFamily="34" charset="0"/>
              </a:rPr>
              <a:t>  to run</a:t>
            </a:r>
          </a:p>
        </p:txBody>
      </p:sp>
      <p:pic>
        <p:nvPicPr>
          <p:cNvPr id="2" name="Picture 1" descr="크로스컨트리 &lt;strong&gt;달리기&lt;/strong&gt; - 위키백과, 우리 모두의 백과사전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896"/>
            <a:ext cx="6741368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26774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0689" y="416496"/>
            <a:ext cx="586918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ko-KR" sz="5000" b="1" dirty="0" smtClean="0">
              <a:latin typeface="Arial Black" pitchFamily="34" charset="0"/>
            </a:endParaRPr>
          </a:p>
          <a:p>
            <a:pPr algn="ctr"/>
            <a:r>
              <a:rPr lang="ko-KR" altLang="en-US" sz="5000" b="1" dirty="0" smtClean="0">
                <a:latin typeface="Arial Black" pitchFamily="34" charset="0"/>
              </a:rPr>
              <a:t>축구를 </a:t>
            </a:r>
            <a:r>
              <a:rPr lang="ko-KR" altLang="en-US" sz="5000" b="1" dirty="0" smtClean="0">
                <a:latin typeface="Arial Black" pitchFamily="34" charset="0"/>
              </a:rPr>
              <a:t>하다</a:t>
            </a:r>
            <a:r>
              <a:rPr lang="en-US" altLang="ko-KR" sz="5000" b="1" dirty="0">
                <a:latin typeface="Arial Black" pitchFamily="34" charset="0"/>
              </a:rPr>
              <a:t> </a:t>
            </a:r>
            <a:endParaRPr lang="en-US" altLang="ko-KR" sz="5000" b="1" dirty="0" smtClean="0">
              <a:latin typeface="Arial Black" pitchFamily="34" charset="0"/>
            </a:endParaRPr>
          </a:p>
          <a:p>
            <a:pPr algn="ctr"/>
            <a:r>
              <a:rPr lang="en-US" altLang="ko-KR" sz="5000" b="1" dirty="0" smtClean="0">
                <a:latin typeface="Arial Black" pitchFamily="34" charset="0"/>
              </a:rPr>
              <a:t>to </a:t>
            </a:r>
            <a:r>
              <a:rPr lang="en-US" altLang="ko-KR" sz="5000" b="1" dirty="0" smtClean="0">
                <a:latin typeface="Arial Black" pitchFamily="34" charset="0"/>
              </a:rPr>
              <a:t>play soccer</a:t>
            </a:r>
          </a:p>
        </p:txBody>
      </p:sp>
      <p:pic>
        <p:nvPicPr>
          <p:cNvPr id="6" name="Picture 5" descr="Spanish Football | &lt;strong&gt;Soccer&lt;/strong&gt; | Sports Blo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2" y="4088904"/>
            <a:ext cx="6620445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26774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8640" y="1064568"/>
            <a:ext cx="64087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000" b="1" dirty="0" smtClean="0">
                <a:latin typeface="Arial Black" pitchFamily="34" charset="0"/>
              </a:rPr>
              <a:t>아이스크림을 사다</a:t>
            </a:r>
            <a:endParaRPr lang="en-US" altLang="ko-KR" sz="5000" b="1" dirty="0" smtClean="0">
              <a:latin typeface="Arial Black" pitchFamily="34" charset="0"/>
            </a:endParaRPr>
          </a:p>
          <a:p>
            <a:r>
              <a:rPr lang="en-US" altLang="ko-KR" sz="5000" b="1" dirty="0" smtClean="0">
                <a:latin typeface="Arial Black" pitchFamily="34" charset="0"/>
              </a:rPr>
              <a:t> to buy ice cream</a:t>
            </a:r>
          </a:p>
        </p:txBody>
      </p:sp>
      <p:pic>
        <p:nvPicPr>
          <p:cNvPr id="3" name="Picture 2" descr="The Lyrics Behind The &lt;strong&gt;Ice&lt;/strong&gt; &lt;strong&gt;Cream&lt;/strong&gt; Truck Song – Onyx Truth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" y="3944888"/>
            <a:ext cx="6642958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26774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2676" y="24138"/>
            <a:ext cx="583264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000" b="1" dirty="0" smtClean="0">
                <a:latin typeface="Arial Black" pitchFamily="34" charset="0"/>
              </a:rPr>
              <a:t>한국어를 </a:t>
            </a:r>
            <a:endParaRPr lang="en-US" altLang="ko-KR" sz="5000" b="1" dirty="0" smtClean="0">
              <a:latin typeface="Arial Black" pitchFamily="34" charset="0"/>
            </a:endParaRPr>
          </a:p>
          <a:p>
            <a:pPr algn="ctr"/>
            <a:r>
              <a:rPr lang="ko-KR" altLang="en-US" sz="5000" b="1" dirty="0" smtClean="0">
                <a:latin typeface="Arial Black" pitchFamily="34" charset="0"/>
              </a:rPr>
              <a:t>가르치다</a:t>
            </a:r>
            <a:endParaRPr lang="en-US" altLang="ko-KR" sz="5000" b="1" dirty="0" smtClean="0">
              <a:latin typeface="Arial Black" pitchFamily="34" charset="0"/>
            </a:endParaRPr>
          </a:p>
          <a:p>
            <a:pPr algn="ctr"/>
            <a:r>
              <a:rPr lang="en-US" altLang="ko-KR" sz="5000" b="1" dirty="0">
                <a:latin typeface="Arial Black" pitchFamily="34" charset="0"/>
              </a:rPr>
              <a:t>t</a:t>
            </a:r>
            <a:r>
              <a:rPr lang="en-US" altLang="ko-KR" sz="5000" b="1" dirty="0" smtClean="0">
                <a:latin typeface="Arial Black" pitchFamily="34" charset="0"/>
              </a:rPr>
              <a:t>o </a:t>
            </a:r>
            <a:r>
              <a:rPr lang="en-US" altLang="ko-KR" sz="5000" b="1" dirty="0" smtClean="0">
                <a:latin typeface="Arial Black" pitchFamily="34" charset="0"/>
              </a:rPr>
              <a:t>teach Korean</a:t>
            </a:r>
          </a:p>
        </p:txBody>
      </p:sp>
      <p:pic>
        <p:nvPicPr>
          <p:cNvPr id="2" name="Picture 1" descr="국토교통부 어린이 신문 :: 대성초등&lt;strong&gt;학교&lt;/strong&gt; 일본 방문단, 일본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2" y="4016896"/>
            <a:ext cx="6624736" cy="588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26774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4664" y="344488"/>
            <a:ext cx="590465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000" b="1" dirty="0" smtClean="0">
                <a:latin typeface="Arial Black" pitchFamily="34" charset="0"/>
              </a:rPr>
              <a:t>한국어를 </a:t>
            </a:r>
            <a:endParaRPr lang="en-US" altLang="ko-KR" sz="5000" b="1" dirty="0" smtClean="0">
              <a:latin typeface="Arial Black" pitchFamily="34" charset="0"/>
            </a:endParaRPr>
          </a:p>
          <a:p>
            <a:pPr algn="ctr"/>
            <a:r>
              <a:rPr lang="ko-KR" altLang="en-US" sz="5000" b="1" dirty="0" smtClean="0">
                <a:latin typeface="Arial Black" pitchFamily="34" charset="0"/>
              </a:rPr>
              <a:t>배우다</a:t>
            </a:r>
            <a:endParaRPr lang="en-US" altLang="ko-KR" sz="5000" b="1" dirty="0" smtClean="0">
              <a:latin typeface="Arial Black" pitchFamily="34" charset="0"/>
            </a:endParaRPr>
          </a:p>
          <a:p>
            <a:pPr algn="ctr"/>
            <a:r>
              <a:rPr lang="en-US" altLang="ko-KR" sz="5000" b="1" dirty="0">
                <a:latin typeface="Arial Black" pitchFamily="34" charset="0"/>
              </a:rPr>
              <a:t>t</a:t>
            </a:r>
            <a:r>
              <a:rPr lang="en-US" altLang="ko-KR" sz="5000" b="1" dirty="0" smtClean="0">
                <a:latin typeface="Arial Black" pitchFamily="34" charset="0"/>
              </a:rPr>
              <a:t>o </a:t>
            </a:r>
            <a:r>
              <a:rPr lang="en-US" altLang="ko-KR" sz="5000" b="1" dirty="0" smtClean="0">
                <a:latin typeface="Arial Black" pitchFamily="34" charset="0"/>
              </a:rPr>
              <a:t>learn Korean</a:t>
            </a:r>
          </a:p>
        </p:txBody>
      </p:sp>
      <p:pic>
        <p:nvPicPr>
          <p:cNvPr id="2" name="Picture 1" descr="&lt;strong&gt;Learn&lt;/strong&gt; Hangul Archives - &lt;strong&gt;Learn&lt;/strong&gt; &lt;strong&gt;Korean&lt;/strong&gt; with GO! Billy &lt;strong&gt;Korean&lt;/strong&gt;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6536"/>
            <a:ext cx="6858000" cy="586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26774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640" y="776536"/>
            <a:ext cx="65253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 smtClean="0">
                <a:latin typeface="Arial Black" pitchFamily="34" charset="0"/>
              </a:rPr>
              <a:t> </a:t>
            </a:r>
            <a:r>
              <a:rPr lang="en-US" altLang="ko-KR" sz="6000" b="1" dirty="0">
                <a:latin typeface="Arial Black" pitchFamily="34" charset="0"/>
              </a:rPr>
              <a:t> </a:t>
            </a:r>
            <a:r>
              <a:rPr lang="ko-KR" altLang="en-US" sz="6000" b="1" dirty="0" smtClean="0">
                <a:latin typeface="Arial Black" pitchFamily="34" charset="0"/>
              </a:rPr>
              <a:t>공원</a:t>
            </a:r>
            <a:endParaRPr lang="en-US" altLang="ko-KR" sz="6000" b="1" dirty="0" smtClean="0">
              <a:latin typeface="Arial Black" pitchFamily="34" charset="0"/>
            </a:endParaRPr>
          </a:p>
          <a:p>
            <a:pPr algn="ctr"/>
            <a:r>
              <a:rPr lang="en-US" altLang="ko-KR" sz="6000" b="1" dirty="0" smtClean="0">
                <a:latin typeface="Arial Black" pitchFamily="34" charset="0"/>
              </a:rPr>
              <a:t>   Park</a:t>
            </a:r>
          </a:p>
        </p:txBody>
      </p:sp>
      <p:pic>
        <p:nvPicPr>
          <p:cNvPr id="2" name="Picture 1" descr="Photo &amp; Movie 행복나눔터 :: 자연과 더불어 함께하는 휴식공간, 한강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8904"/>
            <a:ext cx="6858000" cy="581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26774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930</TotalTime>
  <Words>51</Words>
  <Application>Microsoft Office PowerPoint</Application>
  <PresentationFormat>A4 Paper (210x297 mm)</PresentationFormat>
  <Paragraphs>25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맑은 고딕</vt:lpstr>
      <vt:lpstr>나눔고딕</vt:lpstr>
      <vt:lpstr>Arial</vt:lpstr>
      <vt:lpstr>Arial Black</vt:lpstr>
      <vt:lpstr>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dsm-dve</dc:creator>
  <cp:lastModifiedBy>wooyoung park</cp:lastModifiedBy>
  <cp:revision>90</cp:revision>
  <dcterms:created xsi:type="dcterms:W3CDTF">2012-01-02T07:22:51Z</dcterms:created>
  <dcterms:modified xsi:type="dcterms:W3CDTF">2020-04-22T04:49:07Z</dcterms:modified>
</cp:coreProperties>
</file>